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3967D-A96C-4641-A809-512D559763C0}" v="2" dt="2025-02-20T16:02:39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>
      <p:cViewPr>
        <p:scale>
          <a:sx n="70" d="100"/>
          <a:sy n="70" d="100"/>
        </p:scale>
        <p:origin x="43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e Anderson" userId="977283c6-8ce6-4842-bf81-1f1710d237f6" providerId="ADAL" clId="{2EC3967D-A96C-4641-A809-512D559763C0}"/>
    <pc:docChg chg="modSld">
      <pc:chgData name="Renée Anderson" userId="977283c6-8ce6-4842-bf81-1f1710d237f6" providerId="ADAL" clId="{2EC3967D-A96C-4641-A809-512D559763C0}" dt="2025-02-20T16:03:14.286" v="31" actId="1076"/>
      <pc:docMkLst>
        <pc:docMk/>
      </pc:docMkLst>
      <pc:sldChg chg="addSp modSp mod">
        <pc:chgData name="Renée Anderson" userId="977283c6-8ce6-4842-bf81-1f1710d237f6" providerId="ADAL" clId="{2EC3967D-A96C-4641-A809-512D559763C0}" dt="2025-02-20T16:03:14.286" v="31" actId="1076"/>
        <pc:sldMkLst>
          <pc:docMk/>
          <pc:sldMk cId="1005097288" sldId="256"/>
        </pc:sldMkLst>
        <pc:spChg chg="add mod">
          <ac:chgData name="Renée Anderson" userId="977283c6-8ce6-4842-bf81-1f1710d237f6" providerId="ADAL" clId="{2EC3967D-A96C-4641-A809-512D559763C0}" dt="2025-02-20T16:03:14.286" v="31" actId="1076"/>
          <ac:spMkLst>
            <pc:docMk/>
            <pc:sldMk cId="1005097288" sldId="256"/>
            <ac:spMk id="61" creationId="{6C2ABB49-CBD0-ACAB-CFF1-8BFCB0ACADC3}"/>
          </ac:spMkLst>
        </pc:spChg>
        <pc:picChg chg="add mod">
          <ac:chgData name="Renée Anderson" userId="977283c6-8ce6-4842-bf81-1f1710d237f6" providerId="ADAL" clId="{2EC3967D-A96C-4641-A809-512D559763C0}" dt="2025-02-20T16:02:34.557" v="3" actId="14100"/>
          <ac:picMkLst>
            <pc:docMk/>
            <pc:sldMk cId="1005097288" sldId="256"/>
            <ac:picMk id="60" creationId="{FBDCC8E1-8E2F-AC64-F12E-5B5F5C2A0C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1FF8CE-93A2-C2DB-DB6A-9875F156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9215C6E-02BC-A41D-157F-4DA0C4B37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A4B0A-46B1-4F76-DC70-D0A72EF8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5DCEAA-8F06-2455-560A-7C33C457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B33DE5-152C-1BE8-74F3-CA2951E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65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E807BF-FAF7-CF7A-A4A0-D77F65A5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25E8093-BCF2-797E-715E-665BFC291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C4873D-7337-88B2-7862-9096342E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48D670-13A7-6E7A-D774-DA149730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31DCFD-56D6-1C29-A339-E818EA2B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72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9F86E0E-64F2-F70B-218F-726106926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B769E1D-4ADE-19FA-0FA3-F8258CAF3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71A9E-FDE8-C191-ACD3-BA1C5609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C77F2C-5383-9477-FBCC-2F46544C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D954BB-991D-0038-B40B-1FC17E21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3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6A9C35-A0FE-DFB0-246A-DFD28865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AC93C9-478B-5E2B-17D6-040083F6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BAFCE4-C878-8003-5EC6-0492E7D6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6B7EB4-2CD9-3740-29D8-6B669C1E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0F22A5-2367-A890-986B-CCC8A8C2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98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D373A-BA42-53A1-4D32-5561190D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337A9D-8F7D-4E86-EE6F-3235E3B5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F5D27C-B0F2-A9B6-88C9-C9465531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1A03B2-CC38-6B3F-0890-2A0B75EF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1565D-6BEE-EAEF-7C4F-A2B10B50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31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CC6750-0CFE-B4CF-0CB1-384315C8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53E2D9-65EC-C176-379D-3A1DFD9F9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97E52F-E3EB-55F2-225E-0C1C39BC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08FCD8-7D36-E821-1A15-2A801471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276853-DE5E-5047-A162-B8FFDF08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0CFF5B-BE59-FEDB-9A70-8762198B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02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746CA6-CD69-13D3-DD5D-BCE5DECF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15475A-C5A0-B59C-E516-ABD50149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405619-9048-D765-6EC7-529A9C2CB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F10AD7-098B-E259-020E-E4CAAA423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96F6E3-EF6D-6DA6-6F7D-936D53BF6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08E61B4-20F4-CDEE-A72A-6F6E14A4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57D60DA-34D2-C805-FA53-804EC1FE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93BA49-F72F-B3AC-B6D9-665CF557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48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52858A-6937-4778-588E-5DAE4DAF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398C00-E9B9-FC41-CF26-2F7E6B5D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5CFDB1-8FD9-9824-A619-9421BAA2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BEF119-F3BD-E7EA-4607-7DC7DD0F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3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651BDD4-73B9-AFA1-A468-648FADA6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C5A67B8-5138-C692-8F2B-1E00DAB8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C1A7E7-6746-5AD4-1ED3-B9B99995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5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2E5E1-DB40-4EE8-4C8C-1C4F76D1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D1B359-A10A-C6B4-2391-3A8BA43A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CC01AD-F567-3C3A-0679-EFD71DEE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67767B-3845-9C09-CA91-F75EC9FF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C703E0-1B11-D742-7B6D-BED4B179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D7EBAD-5390-B932-845A-92BF9AE7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31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345E54-D9AE-BD46-A02A-DB63C78B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BF83E7B-8EA2-C3F0-8E7D-E774BF75E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FA1302-3023-E2FF-F63E-5FAE3C356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558E20-BAF5-EEF2-3729-3591A454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13DAFD-2B9A-D3E6-0AAB-1DA99482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7081C6-37D2-025A-1B87-915703C3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2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F707E6-C0DC-B99C-FB5E-7EF15CC4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4A68FF-C9D1-D5C3-5094-B796B595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8A38D5-2085-F995-FD55-F99E6B8AF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F04B1D-C7D9-294A-94ED-208A50D31CF6}" type="datetimeFigureOut">
              <a:rPr lang="sv-SE" smtClean="0"/>
              <a:t>2025-02-20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BB5855-214C-1055-0FB7-80F2029A6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E798E0-5A32-4E1D-EBA0-8D0F7E7C7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8B09D-05C7-A348-8654-88A12935EE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2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3612BB8-289D-3EBB-B9B8-6D5DB562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69" r="19394"/>
          <a:stretch/>
        </p:blipFill>
        <p:spPr>
          <a:xfrm>
            <a:off x="13835" y="883790"/>
            <a:ext cx="1843987" cy="27376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EA7F5F0-BB1C-94D4-79C8-F03574E5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3"/>
          <a:stretch/>
        </p:blipFill>
        <p:spPr>
          <a:xfrm>
            <a:off x="1745866" y="1533352"/>
            <a:ext cx="10123123" cy="468664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DDDE851-2A9D-3CE6-134C-846EB9382953}"/>
              </a:ext>
            </a:extLst>
          </p:cNvPr>
          <p:cNvSpPr txBox="1"/>
          <p:nvPr/>
        </p:nvSpPr>
        <p:spPr>
          <a:xfrm>
            <a:off x="1327534" y="1113092"/>
            <a:ext cx="72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Vån 6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E6791B1-3075-7B4E-0BC7-48C7EFFD957A}"/>
              </a:ext>
            </a:extLst>
          </p:cNvPr>
          <p:cNvSpPr txBox="1"/>
          <p:nvPr/>
        </p:nvSpPr>
        <p:spPr>
          <a:xfrm>
            <a:off x="10646686" y="3162941"/>
            <a:ext cx="72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Vån 5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7143B8E-3D68-3A50-63AC-9111FEF735F7}"/>
              </a:ext>
            </a:extLst>
          </p:cNvPr>
          <p:cNvSpPr txBox="1"/>
          <p:nvPr/>
        </p:nvSpPr>
        <p:spPr>
          <a:xfrm>
            <a:off x="1916476" y="2757212"/>
            <a:ext cx="797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The Suite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BD225F5-C81A-254C-28D1-880B147BFA96}"/>
              </a:ext>
            </a:extLst>
          </p:cNvPr>
          <p:cNvSpPr txBox="1"/>
          <p:nvPr/>
        </p:nvSpPr>
        <p:spPr>
          <a:xfrm>
            <a:off x="2248173" y="2340487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Corner Cabin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2E57D0C-AF67-3C0A-0160-4A73B9626A81}"/>
              </a:ext>
            </a:extLst>
          </p:cNvPr>
          <p:cNvSpPr txBox="1"/>
          <p:nvPr/>
        </p:nvSpPr>
        <p:spPr>
          <a:xfrm>
            <a:off x="2713540" y="2010479"/>
            <a:ext cx="12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Standard Room</a:t>
            </a:r>
          </a:p>
        </p:txBody>
      </p: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E20CBA78-BDC8-2501-F2A1-E45B7BCC040F}"/>
              </a:ext>
            </a:extLst>
          </p:cNvPr>
          <p:cNvCxnSpPr>
            <a:cxnSpLocks/>
          </p:cNvCxnSpPr>
          <p:nvPr/>
        </p:nvCxnSpPr>
        <p:spPr>
          <a:xfrm>
            <a:off x="2252133" y="3126544"/>
            <a:ext cx="147537" cy="189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>
            <a:extLst>
              <a:ext uri="{FF2B5EF4-FFF2-40B4-BE49-F238E27FC236}">
                <a16:creationId xmlns:a16="http://schemas.microsoft.com/office/drawing/2014/main" id="{6770C6B1-1140-A37D-9592-465D393D7589}"/>
              </a:ext>
            </a:extLst>
          </p:cNvPr>
          <p:cNvCxnSpPr>
            <a:cxnSpLocks/>
          </p:cNvCxnSpPr>
          <p:nvPr/>
        </p:nvCxnSpPr>
        <p:spPr>
          <a:xfrm>
            <a:off x="3373096" y="2287478"/>
            <a:ext cx="780645" cy="1495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085CAF4E-2EAE-3C94-139E-D5DDDF8AF878}"/>
              </a:ext>
            </a:extLst>
          </p:cNvPr>
          <p:cNvCxnSpPr>
            <a:cxnSpLocks/>
          </p:cNvCxnSpPr>
          <p:nvPr/>
        </p:nvCxnSpPr>
        <p:spPr>
          <a:xfrm>
            <a:off x="2866545" y="2625161"/>
            <a:ext cx="1018957" cy="1388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8D852D48-FB82-ABFC-9966-53028165C30F}"/>
              </a:ext>
            </a:extLst>
          </p:cNvPr>
          <p:cNvSpPr txBox="1"/>
          <p:nvPr/>
        </p:nvSpPr>
        <p:spPr>
          <a:xfrm>
            <a:off x="4930172" y="3811525"/>
            <a:ext cx="65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Family </a:t>
            </a:r>
          </a:p>
          <a:p>
            <a:r>
              <a:rPr lang="en-US" sz="1200" noProof="1">
                <a:solidFill>
                  <a:srgbClr val="FF0000"/>
                </a:solidFill>
              </a:rPr>
              <a:t>Room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C82AE69-673F-69DB-4FE5-D011F1EB90A9}"/>
              </a:ext>
            </a:extLst>
          </p:cNvPr>
          <p:cNvSpPr txBox="1"/>
          <p:nvPr/>
        </p:nvSpPr>
        <p:spPr>
          <a:xfrm>
            <a:off x="5283819" y="1806904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Bunkbed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1FD5078-DCD3-3584-EEBF-2B5B3D98D60C}"/>
              </a:ext>
            </a:extLst>
          </p:cNvPr>
          <p:cNvSpPr txBox="1"/>
          <p:nvPr/>
        </p:nvSpPr>
        <p:spPr>
          <a:xfrm>
            <a:off x="5588264" y="2161489"/>
            <a:ext cx="1015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Singel Room</a:t>
            </a:r>
          </a:p>
        </p:txBody>
      </p:sp>
      <p:cxnSp>
        <p:nvCxnSpPr>
          <p:cNvPr id="26" name="Rak pil 25">
            <a:extLst>
              <a:ext uri="{FF2B5EF4-FFF2-40B4-BE49-F238E27FC236}">
                <a16:creationId xmlns:a16="http://schemas.microsoft.com/office/drawing/2014/main" id="{6C0231D1-A616-DD97-1AD5-940FE083ED1E}"/>
              </a:ext>
            </a:extLst>
          </p:cNvPr>
          <p:cNvCxnSpPr>
            <a:cxnSpLocks/>
          </p:cNvCxnSpPr>
          <p:nvPr/>
        </p:nvCxnSpPr>
        <p:spPr>
          <a:xfrm flipH="1">
            <a:off x="4970992" y="2148978"/>
            <a:ext cx="366584" cy="88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>
            <a:extLst>
              <a:ext uri="{FF2B5EF4-FFF2-40B4-BE49-F238E27FC236}">
                <a16:creationId xmlns:a16="http://schemas.microsoft.com/office/drawing/2014/main" id="{0C55279D-CC09-10CD-B58A-256E7AF16BD3}"/>
              </a:ext>
            </a:extLst>
          </p:cNvPr>
          <p:cNvCxnSpPr>
            <a:cxnSpLocks/>
          </p:cNvCxnSpPr>
          <p:nvPr/>
        </p:nvCxnSpPr>
        <p:spPr>
          <a:xfrm flipH="1">
            <a:off x="5409988" y="2438488"/>
            <a:ext cx="401508" cy="335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E9D6B014-844A-EC74-DA9A-531B37D9A9DA}"/>
              </a:ext>
            </a:extLst>
          </p:cNvPr>
          <p:cNvCxnSpPr>
            <a:cxnSpLocks/>
          </p:cNvCxnSpPr>
          <p:nvPr/>
        </p:nvCxnSpPr>
        <p:spPr>
          <a:xfrm flipH="1">
            <a:off x="4970992" y="4244162"/>
            <a:ext cx="76164" cy="343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ruta 35">
            <a:extLst>
              <a:ext uri="{FF2B5EF4-FFF2-40B4-BE49-F238E27FC236}">
                <a16:creationId xmlns:a16="http://schemas.microsoft.com/office/drawing/2014/main" id="{0502EF27-96BE-7036-1331-91592C658925}"/>
              </a:ext>
            </a:extLst>
          </p:cNvPr>
          <p:cNvSpPr txBox="1"/>
          <p:nvPr/>
        </p:nvSpPr>
        <p:spPr>
          <a:xfrm>
            <a:off x="5432520" y="3811524"/>
            <a:ext cx="75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Double </a:t>
            </a:r>
          </a:p>
          <a:p>
            <a:r>
              <a:rPr lang="en-US" sz="1200" noProof="1">
                <a:solidFill>
                  <a:srgbClr val="FF0000"/>
                </a:solidFill>
              </a:rPr>
              <a:t>Room</a:t>
            </a:r>
          </a:p>
        </p:txBody>
      </p:sp>
      <p:cxnSp>
        <p:nvCxnSpPr>
          <p:cNvPr id="37" name="Rak pil 36">
            <a:extLst>
              <a:ext uri="{FF2B5EF4-FFF2-40B4-BE49-F238E27FC236}">
                <a16:creationId xmlns:a16="http://schemas.microsoft.com/office/drawing/2014/main" id="{0683BC6F-8D26-AAED-54CC-29E0BA9E44E1}"/>
              </a:ext>
            </a:extLst>
          </p:cNvPr>
          <p:cNvCxnSpPr>
            <a:cxnSpLocks/>
          </p:cNvCxnSpPr>
          <p:nvPr/>
        </p:nvCxnSpPr>
        <p:spPr>
          <a:xfrm flipH="1">
            <a:off x="5667182" y="4219722"/>
            <a:ext cx="76164" cy="343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ruta 40">
            <a:extLst>
              <a:ext uri="{FF2B5EF4-FFF2-40B4-BE49-F238E27FC236}">
                <a16:creationId xmlns:a16="http://schemas.microsoft.com/office/drawing/2014/main" id="{1C2105AE-92F8-B5E5-7678-7A69BEEE6333}"/>
              </a:ext>
            </a:extLst>
          </p:cNvPr>
          <p:cNvSpPr txBox="1"/>
          <p:nvPr/>
        </p:nvSpPr>
        <p:spPr>
          <a:xfrm>
            <a:off x="7627805" y="3832998"/>
            <a:ext cx="75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Junior Suite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00F047F3-4D2D-9D9B-0A4A-B4352C3F4529}"/>
              </a:ext>
            </a:extLst>
          </p:cNvPr>
          <p:cNvSpPr txBox="1"/>
          <p:nvPr/>
        </p:nvSpPr>
        <p:spPr>
          <a:xfrm>
            <a:off x="8167168" y="3631923"/>
            <a:ext cx="75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Dark </a:t>
            </a:r>
          </a:p>
          <a:p>
            <a:r>
              <a:rPr lang="en-US" sz="1200" noProof="1">
                <a:solidFill>
                  <a:srgbClr val="FF0000"/>
                </a:solidFill>
              </a:rPr>
              <a:t>Room</a:t>
            </a:r>
          </a:p>
        </p:txBody>
      </p:sp>
      <p:cxnSp>
        <p:nvCxnSpPr>
          <p:cNvPr id="43" name="Rak pil 42">
            <a:extLst>
              <a:ext uri="{FF2B5EF4-FFF2-40B4-BE49-F238E27FC236}">
                <a16:creationId xmlns:a16="http://schemas.microsoft.com/office/drawing/2014/main" id="{9ED97E13-79E1-0254-5643-F091F5307F50}"/>
              </a:ext>
            </a:extLst>
          </p:cNvPr>
          <p:cNvCxnSpPr>
            <a:cxnSpLocks/>
          </p:cNvCxnSpPr>
          <p:nvPr/>
        </p:nvCxnSpPr>
        <p:spPr>
          <a:xfrm>
            <a:off x="8506982" y="4085650"/>
            <a:ext cx="0" cy="648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ak pil 43">
            <a:extLst>
              <a:ext uri="{FF2B5EF4-FFF2-40B4-BE49-F238E27FC236}">
                <a16:creationId xmlns:a16="http://schemas.microsoft.com/office/drawing/2014/main" id="{68ABA226-B172-6E2D-4D2E-90FB3D21D5FF}"/>
              </a:ext>
            </a:extLst>
          </p:cNvPr>
          <p:cNvCxnSpPr>
            <a:cxnSpLocks/>
          </p:cNvCxnSpPr>
          <p:nvPr/>
        </p:nvCxnSpPr>
        <p:spPr>
          <a:xfrm flipH="1">
            <a:off x="7809107" y="4219722"/>
            <a:ext cx="76164" cy="343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4CE290A9-00F4-7438-083E-15B451546CCE}"/>
              </a:ext>
            </a:extLst>
          </p:cNvPr>
          <p:cNvSpPr txBox="1"/>
          <p:nvPr/>
        </p:nvSpPr>
        <p:spPr>
          <a:xfrm>
            <a:off x="11045116" y="4310249"/>
            <a:ext cx="119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Executive Suite</a:t>
            </a:r>
          </a:p>
        </p:txBody>
      </p:sp>
      <p:cxnSp>
        <p:nvCxnSpPr>
          <p:cNvPr id="47" name="Rak pil 46">
            <a:extLst>
              <a:ext uri="{FF2B5EF4-FFF2-40B4-BE49-F238E27FC236}">
                <a16:creationId xmlns:a16="http://schemas.microsoft.com/office/drawing/2014/main" id="{80BB541E-C464-5C47-540E-3E8B92B66500}"/>
              </a:ext>
            </a:extLst>
          </p:cNvPr>
          <p:cNvCxnSpPr>
            <a:cxnSpLocks/>
          </p:cNvCxnSpPr>
          <p:nvPr/>
        </p:nvCxnSpPr>
        <p:spPr>
          <a:xfrm flipH="1">
            <a:off x="10951535" y="4587248"/>
            <a:ext cx="422594" cy="261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ruta 49">
            <a:extLst>
              <a:ext uri="{FF2B5EF4-FFF2-40B4-BE49-F238E27FC236}">
                <a16:creationId xmlns:a16="http://schemas.microsoft.com/office/drawing/2014/main" id="{D46C0E56-D1ED-59C9-924B-30CD6970181F}"/>
              </a:ext>
            </a:extLst>
          </p:cNvPr>
          <p:cNvSpPr txBox="1"/>
          <p:nvPr/>
        </p:nvSpPr>
        <p:spPr>
          <a:xfrm>
            <a:off x="281092" y="517863"/>
            <a:ext cx="13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Honeymoon Suite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B8C75676-9C6C-D1DE-5DCB-2DF4A3483D28}"/>
              </a:ext>
            </a:extLst>
          </p:cNvPr>
          <p:cNvSpPr txBox="1"/>
          <p:nvPr/>
        </p:nvSpPr>
        <p:spPr>
          <a:xfrm>
            <a:off x="617992" y="3559231"/>
            <a:ext cx="78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Sea View</a:t>
            </a:r>
          </a:p>
        </p:txBody>
      </p:sp>
      <p:cxnSp>
        <p:nvCxnSpPr>
          <p:cNvPr id="52" name="Rak pil 51">
            <a:extLst>
              <a:ext uri="{FF2B5EF4-FFF2-40B4-BE49-F238E27FC236}">
                <a16:creationId xmlns:a16="http://schemas.microsoft.com/office/drawing/2014/main" id="{0296DC80-C313-BAA9-FAA8-D24A82B32A48}"/>
              </a:ext>
            </a:extLst>
          </p:cNvPr>
          <p:cNvCxnSpPr>
            <a:cxnSpLocks/>
          </p:cNvCxnSpPr>
          <p:nvPr/>
        </p:nvCxnSpPr>
        <p:spPr>
          <a:xfrm>
            <a:off x="434772" y="861084"/>
            <a:ext cx="290942" cy="436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ak pil 53">
            <a:extLst>
              <a:ext uri="{FF2B5EF4-FFF2-40B4-BE49-F238E27FC236}">
                <a16:creationId xmlns:a16="http://schemas.microsoft.com/office/drawing/2014/main" id="{2D5E3BB6-22AA-7F26-99F3-C8BEC663536A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890148" y="3218751"/>
            <a:ext cx="120676" cy="340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ruta 58">
            <a:extLst>
              <a:ext uri="{FF2B5EF4-FFF2-40B4-BE49-F238E27FC236}">
                <a16:creationId xmlns:a16="http://schemas.microsoft.com/office/drawing/2014/main" id="{33A6A9AD-F0DE-1A45-F63A-746D4E59E344}"/>
              </a:ext>
            </a:extLst>
          </p:cNvPr>
          <p:cNvSpPr txBox="1"/>
          <p:nvPr/>
        </p:nvSpPr>
        <p:spPr>
          <a:xfrm>
            <a:off x="2588981" y="507753"/>
            <a:ext cx="714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sng" noProof="0">
                <a:effectLst/>
                <a:latin typeface="fkGroteskNeue"/>
              </a:rPr>
              <a:t>Conference room names, which are now available for booking in Outlook </a:t>
            </a:r>
            <a:endParaRPr lang="en-US" b="1" u="sng" noProof="0"/>
          </a:p>
        </p:txBody>
      </p:sp>
      <p:pic>
        <p:nvPicPr>
          <p:cNvPr id="60" name="Bildobjekt 59">
            <a:extLst>
              <a:ext uri="{FF2B5EF4-FFF2-40B4-BE49-F238E27FC236}">
                <a16:creationId xmlns:a16="http://schemas.microsoft.com/office/drawing/2014/main" id="{FBDCC8E1-8E2F-AC64-F12E-5B5F5C2A0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133" y="1204628"/>
            <a:ext cx="1422855" cy="1204779"/>
          </a:xfrm>
          <a:prstGeom prst="rect">
            <a:avLst/>
          </a:prstGeom>
        </p:spPr>
      </p:pic>
      <p:sp>
        <p:nvSpPr>
          <p:cNvPr id="61" name="textruta 60">
            <a:extLst>
              <a:ext uri="{FF2B5EF4-FFF2-40B4-BE49-F238E27FC236}">
                <a16:creationId xmlns:a16="http://schemas.microsoft.com/office/drawing/2014/main" id="{6C2ABB49-CBD0-ACAB-CFF1-8BFCB0ACADC3}"/>
              </a:ext>
            </a:extLst>
          </p:cNvPr>
          <p:cNvSpPr txBox="1"/>
          <p:nvPr/>
        </p:nvSpPr>
        <p:spPr>
          <a:xfrm>
            <a:off x="10743784" y="789720"/>
            <a:ext cx="897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Penthouse</a:t>
            </a:r>
          </a:p>
        </p:txBody>
      </p:sp>
    </p:spTree>
    <p:extLst>
      <p:ext uri="{BB962C8B-B14F-4D97-AF65-F5344CB8AC3E}">
        <p14:creationId xmlns:p14="http://schemas.microsoft.com/office/powerpoint/2010/main" val="100509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40</Words>
  <Application>Microsoft Macintosh PowerPoint</Application>
  <PresentationFormat>Bredbild</PresentationFormat>
  <Paragraphs>19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fkGroteskNeue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Renée Anderson</dc:creator>
  <cp:lastModifiedBy>Renée Anderson</cp:lastModifiedBy>
  <cp:revision>1</cp:revision>
  <dcterms:created xsi:type="dcterms:W3CDTF">2025-02-20T14:51:23Z</dcterms:created>
  <dcterms:modified xsi:type="dcterms:W3CDTF">2025-02-20T16:03:23Z</dcterms:modified>
</cp:coreProperties>
</file>